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67" r:id="rId3"/>
    <p:sldId id="1170" r:id="rId4"/>
    <p:sldId id="1171" r:id="rId5"/>
    <p:sldId id="1179" r:id="rId6"/>
    <p:sldId id="1180" r:id="rId7"/>
    <p:sldId id="118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  科学与文化论著研习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92122" y="1054477"/>
            <a:ext cx="1819108" cy="576248"/>
            <a:chOff x="4492122" y="1054477"/>
            <a:chExt cx="1819108" cy="576248"/>
          </a:xfrm>
        </p:grpSpPr>
        <p:pic>
          <p:nvPicPr>
            <p:cNvPr id="5" name="如何做到情景交融.eps" descr="id:214749101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492122" y="1161742"/>
              <a:ext cx="1143000" cy="4318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889046" y="1054477"/>
              <a:ext cx="1422184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00B0F0"/>
                  </a:solidFill>
                  <a:cs typeface="Times New Roman" panose="02020603050405020304" pitchFamily="18" charset="0"/>
                </a:rPr>
                <a:t>文章修改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叶圣陶说过，修改文章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其实就是修改思想，要把它想得更正确，更完美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修改是就原稿再仔细考虑，全局和枝节全都考虑到，目的在尽可能做到充分地确切地表达出所要表达的意思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作文修改与升格，主要是深化文章的立意、新化文章的选材、优化文章的结构、活化文章的语言、美化文章的文面等，是全面提升作文等级的训练方法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整体调整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联想和引申的方法，完善立意。立意的深与浅、高与低决定着作文的水平。要想在原稿的基础上使立意深刻高远，可采用联想和引申的方法，由现象探本质，由结果寻原因；理从事来，大因小见，彼包含此，表反映里，两者之间有着不可分割的内在联系。顺应事物发展的内在规律，或展开丰富的联想或进行适当的引申，文章的观点就会得到深化，得到进一步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4566" y="696178"/>
            <a:ext cx="3949293" cy="576248"/>
            <a:chOff x="334566" y="696178"/>
            <a:chExt cx="3949293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334566" y="696178"/>
              <a:ext cx="2040943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如何修改作文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增补删减的方法，修改文章内容。针对文章内容不充实，情节不完整等情形，应根据需要适当地增补内容或情节，添加议论文的事实论据、道理论据，或增补记叙文的必要细节。针对文章中重复赘余的部分或与文章主旨无关的需要删除的段落，应运用删减法，达到以一当十、以少胜多的效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调整法，修改文章的结构顺序及入题、行文角度。文章结构顺序的调整，要符合人们认识事物的规律，人们认识事物与事物发展有时是一致的，这时可从事物的发生、发展到结果来安排结构；有时却并不一致，这时则可从印象的最深处着手。文章结构顺序的调整，要有利于读者的认识。另外，结构布局的安排、入题的方式都要为表达中心服务，怎样最有利于中心的表述，就进行怎样的布局与切入。如果影响了中心，就要及时合理调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4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局部完善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增加点题的语句或语段，反复扣题。增加点题内容可在以下几个地方：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文章的开头。一般性的议论文或者散文，在开头就应该表明观点。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文章的末尾。写文章不管前面用了怎样的技巧和铺垫，在文章的末尾都要把主旨揭示出来。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段落的首尾。在每个段落的首尾加上点题性质的引领句或总结句，既概括本段的内容，又点明了题旨，一举两得。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中心审视材料，做必要的增删。材料要紧扣中心来选择运用，对于不能或不能更好地表达中心的材料要进行大胆修改。增补典型的、新颖的、来源于现实，有说服力和感染力的材料，删除那些与中心无关的、陈旧的材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理顺各部分内容之间的关系，调整段与段之间，句与句之间的顺序，合并重复多余的语句或段落。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语言锤炼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推敲词语，注意锤炼动词、形容词等。要使文章富有文采，必须精心遣词造句。动词、形容词、叠词、量词、成语等的选择都有推敲的必要。推敲词语要力争用词精当，鲜明生动，富于变化。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调整语句，以求句式的灵活。句式富于变化，表达才能生动活泼，才能有良好的效果。句式的变化表现在长短句的交错运用，整散句的灵活配合，排比句的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参差交错等，从而达到在整齐中求变化，在重复中求简省，在和谐中求灵活的效果。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68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巧用修辞，增加语言的表现力和感染力。语言的使用是千变万化、没有止境的。但不少学生用词造句，只求直白，不求文采；只求通顺，不求雅致；只求大概，不求具体；只求大意，不求达意；用词马虎，成句随便。这就是把文章写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白开水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键原因。面对此类文章，斟酌语言，恰当运用修辞手法是修改的方法和途径之一。修辞是语言艺术的花朵，恰当地运用修辞手法，能够增强文章语言的表现力和感染力：比喻句能化抽象为具体，化深奥为浅显，变干瘪为丰满，变直露为含蓄；排比句、对偶句能增强文势，突出韵律；设问句能延展文路，反问句则发人深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90820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941</Words>
  <Application>Microsoft Office PowerPoint</Application>
  <PresentationFormat>自定义</PresentationFormat>
  <Paragraphs>18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408</cp:revision>
  <dcterms:created xsi:type="dcterms:W3CDTF">2020-11-06T05:24:00Z</dcterms:created>
  <dcterms:modified xsi:type="dcterms:W3CDTF">2025-09-21T06:56:56Z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